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25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19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Type="http://schemas.openxmlformats.org/officeDocument/2006/relationships/officeDocument" Id="rId1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c:Ignorable="mv" autoCompressPictures="0" mc:PreserveAttributes="mv:*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9144000"/>
  <p:notesSz cy="9144000" cx="6858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ype="http://schemas.openxmlformats.org/officeDocument/2006/relationships/slide" Id="rId19" Target="slides/slide14.xml"/><Relationship Type="http://schemas.openxmlformats.org/officeDocument/2006/relationships/slide" Id="rId18" Target="slides/slide13.xml"/><Relationship Type="http://schemas.openxmlformats.org/officeDocument/2006/relationships/slide" Id="rId17" Target="slides/slide12.xml"/><Relationship Type="http://schemas.openxmlformats.org/officeDocument/2006/relationships/slide" Id="rId16" Target="slides/slide11.xml"/><Relationship Type="http://schemas.openxmlformats.org/officeDocument/2006/relationships/slide" Id="rId15" Target="slides/slide10.xml"/><Relationship Type="http://schemas.openxmlformats.org/officeDocument/2006/relationships/slide" Id="rId14" Target="slides/slide9.xml"/><Relationship Type="http://schemas.openxmlformats.org/officeDocument/2006/relationships/slide" Id="rId30" Target="slides/slide25.xml"/><Relationship Type="http://schemas.openxmlformats.org/officeDocument/2006/relationships/slide" Id="rId12" Target="slides/slide7.xml"/><Relationship Type="http://schemas.openxmlformats.org/officeDocument/2006/relationships/slide" Id="rId13" Target="slides/slide8.xml"/><Relationship Type="http://schemas.openxmlformats.org/officeDocument/2006/relationships/slide" Id="rId10" Target="slides/slide5.xml"/><Relationship Type="http://schemas.openxmlformats.org/officeDocument/2006/relationships/slide" Id="rId11" Target="slides/slide6.xml"/><Relationship Type="http://schemas.openxmlformats.org/officeDocument/2006/relationships/slide" Id="rId29" Target="slides/slide24.xml"/><Relationship Type="http://schemas.openxmlformats.org/officeDocument/2006/relationships/slide" Id="rId26" Target="slides/slide21.xml"/><Relationship Type="http://schemas.openxmlformats.org/officeDocument/2006/relationships/slide" Id="rId25" Target="slides/slide20.xml"/><Relationship Type="http://schemas.openxmlformats.org/officeDocument/2006/relationships/slide" Id="rId28" Target="slides/slide23.xml"/><Relationship Type="http://schemas.openxmlformats.org/officeDocument/2006/relationships/slide" Id="rId27" Target="slides/slide22.xml"/><Relationship Type="http://schemas.openxmlformats.org/officeDocument/2006/relationships/presProps" Id="rId2" Target="presProps.xml"/><Relationship Type="http://schemas.openxmlformats.org/officeDocument/2006/relationships/slide" Id="rId21" Target="slides/slide16.xml"/><Relationship Type="http://schemas.openxmlformats.org/officeDocument/2006/relationships/theme" Id="rId1" Target="theme/theme1.xml"/><Relationship Type="http://schemas.openxmlformats.org/officeDocument/2006/relationships/slide" Id="rId22" Target="slides/slide17.xml"/><Relationship Type="http://schemas.openxmlformats.org/officeDocument/2006/relationships/slideMaster" Id="rId4" Target="slideMasters/slideMaster1.xml"/><Relationship Type="http://schemas.openxmlformats.org/officeDocument/2006/relationships/slide" Id="rId23" Target="slides/slide18.xml"/><Relationship Type="http://schemas.openxmlformats.org/officeDocument/2006/relationships/tableStyles" Id="rId3" Target="tableStyles.xml"/><Relationship Type="http://schemas.openxmlformats.org/officeDocument/2006/relationships/slide" Id="rId24" Target="slides/slide19.xml"/><Relationship Type="http://schemas.openxmlformats.org/officeDocument/2006/relationships/slide" Id="rId20" Target="slides/slide15.xml"/><Relationship Type="http://schemas.openxmlformats.org/officeDocument/2006/relationships/slide" Id="rId9" Target="slides/slide4.xml"/><Relationship Type="http://schemas.openxmlformats.org/officeDocument/2006/relationships/slide" Id="rId6" Target="slides/slide1.xml"/><Relationship Type="http://schemas.openxmlformats.org/officeDocument/2006/relationships/notesMaster" Id="rId5" Target="notesMasters/notesMaster1.xml"/><Relationship Type="http://schemas.openxmlformats.org/officeDocument/2006/relationships/slide" Id="rId8" Target="slides/slide3.xml"/><Relationship Type="http://schemas.openxmlformats.org/officeDocument/2006/relationships/slide" Id="rId7" Target="slides/slide2.xml"/></Relationships>
</file>

<file path=ppt/notesMasters/_rels/notesMaster1.xml.rels><?xml version="1.0" encoding="UTF-8" standalone="yes"?><Relationships xmlns="http://schemas.openxmlformats.org/package/2006/relationships"><Relationship Type="http://schemas.openxmlformats.org/officeDocument/2006/relationships/theme" Id="rId1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" id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Shape 2" id="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name="Shape 3" id="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bIns="91425" tIns="91425" anchor="t" lIns="91425" rIns="91425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6="accent6" tx2="lt2" accent5="accent5" bg2="dk2" tx1="dk1" accent4="accent4" bg1="lt1" accent3="accent3" accent2="accent2" accent1="accent1" folHlink="folHlink" hlink="hlink"/>
</p:notesMaster>
</file>

<file path=ppt/notesSlides/_rels/notesSlide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0" id="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1" id="31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2" id="3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00" id="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1" id="10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02" id="10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10" id="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1" id="11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12" id="11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18" id="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9" id="11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20" id="12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8" id="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9" id="12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30" id="13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36" id="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7" id="13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38" id="13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4" id="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5" id="14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46" id="14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52" id="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3" id="15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54" id="15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0" id="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1" id="16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62" id="16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8" id="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9" id="16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70" id="17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75" id="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6" id="17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77" id="17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7" id="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8" id="3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9" id="3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84" id="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5" id="18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86" id="18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96" id="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97" id="19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98" id="19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02" id="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3" id="20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04" id="20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09" id="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10" id="21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11" id="21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15" id="2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16" id="21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17" id="21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22" id="2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23" id="22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24" id="22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43" id="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4" id="4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45" id="4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50" id="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1" id="5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52" id="5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57" id="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8" id="5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59" id="5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64" id="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5" id="6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66" id="6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74" id="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5" id="7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76" id="7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2" id="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3" id="8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84" id="8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0" id="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1" id="9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92" id="9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name="Shape 7" id="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" id="8"/>
          <p:cNvSpPr/>
          <p:nvPr/>
        </p:nvSpPr>
        <p:spPr>
          <a:xfrm rot="10800000" flipH="1">
            <a:off y="4124512" x="0"/>
            <a:ext cy="949799" cx="845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  <p:sp>
        <p:nvSpPr>
          <p:cNvPr name="Shape 9" id="9"/>
          <p:cNvSpPr txBox="1"/>
          <p:nvPr>
            <p:ph type="ctrTitle"/>
          </p:nvPr>
        </p:nvSpPr>
        <p:spPr>
          <a:xfrm>
            <a:off y="1734342" x="685800"/>
            <a:ext cy="2245499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457200" algn="l" mar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i="0" baseline="0" strike="noStrike" sz="7200" b="1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457200" algn="l" mar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i="0" baseline="0" strike="noStrike" sz="7200" b="1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457200" algn="l" mar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i="0" baseline="0" strike="noStrike" sz="7200" b="1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457200" algn="l" mar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i="0" baseline="0" strike="noStrike" sz="7200" b="1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57200" algn="l" mar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i="0" baseline="0" strike="noStrike" sz="7200" b="1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algn="l" mar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i="0" baseline="0" strike="noStrike" sz="7200" b="1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457200" algn="l" mar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i="0" baseline="0" strike="noStrike" sz="7200" b="1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457200" algn="l" mar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i="0" baseline="0" strike="noStrike" sz="7200" b="1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457200" algn="l" mar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i="0" baseline="0" strike="noStrike" sz="7200" b="1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10" id="10"/>
          <p:cNvSpPr txBox="1"/>
          <p:nvPr>
            <p:ph type="subTitle" idx="1"/>
          </p:nvPr>
        </p:nvSpPr>
        <p:spPr>
          <a:xfrm>
            <a:off y="4124476" x="685800"/>
            <a:ext cy="949799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1905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3000" b="1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905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3000" b="1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905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3000" b="1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3000" b="1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905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3000" b="1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905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3000" b="1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905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3000" b="1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905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3000" b="1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905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3000" b="1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name="Shape 11" id="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" id="12"/>
          <p:cNvSpPr/>
          <p:nvPr/>
        </p:nvSpPr>
        <p:spPr>
          <a:xfrm>
            <a:off y="274636" x="0"/>
            <a:ext cy="15543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  <p:sp>
        <p:nvSpPr>
          <p:cNvPr name="Shape 13" id="13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rtl="0">
              <a:defRPr>
                <a:solidFill>
                  <a:schemeClr val="lt1"/>
                </a:solidFill>
              </a:defRPr>
            </a:lvl1pPr>
            <a:lvl2pPr rtl="0">
              <a:defRPr>
                <a:solidFill>
                  <a:schemeClr val="lt1"/>
                </a:solidFill>
              </a:defRPr>
            </a:lvl2pPr>
            <a:lvl3pPr rtl="0">
              <a:defRPr>
                <a:solidFill>
                  <a:schemeClr val="lt1"/>
                </a:solidFill>
              </a:defRPr>
            </a:lvl3pPr>
            <a:lvl4pPr rtl="0">
              <a:defRPr>
                <a:solidFill>
                  <a:schemeClr val="lt1"/>
                </a:solidFill>
              </a:defRPr>
            </a:lvl4pPr>
            <a:lvl5pPr rtl="0">
              <a:defRPr>
                <a:solidFill>
                  <a:schemeClr val="lt1"/>
                </a:solidFill>
              </a:defRPr>
            </a:lvl5pPr>
            <a:lvl6pPr rtl="0">
              <a:defRPr>
                <a:solidFill>
                  <a:schemeClr val="lt1"/>
                </a:solidFill>
              </a:defRPr>
            </a:lvl6pPr>
            <a:lvl7pPr rtl="0">
              <a:defRPr>
                <a:solidFill>
                  <a:schemeClr val="lt1"/>
                </a:solidFill>
              </a:defRPr>
            </a:lvl7pPr>
            <a:lvl8pPr rtl="0">
              <a:defRPr>
                <a:solidFill>
                  <a:schemeClr val="lt1"/>
                </a:solidFill>
              </a:defRPr>
            </a:lvl8pPr>
            <a:lvl9pPr rtl="0"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name="Shape 14" id="14"/>
          <p:cNvSpPr txBox="1"/>
          <p:nvPr>
            <p:ph type="body" idx="1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name="Shape 15" id="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" id="16"/>
          <p:cNvSpPr/>
          <p:nvPr/>
        </p:nvSpPr>
        <p:spPr>
          <a:xfrm>
            <a:off y="274636" x="0"/>
            <a:ext cy="15543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  <p:sp>
        <p:nvSpPr>
          <p:cNvPr name="Shape 17" id="17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18" id="18"/>
          <p:cNvSpPr txBox="1"/>
          <p:nvPr>
            <p:ph type="body" idx="1"/>
          </p:nvPr>
        </p:nvSpPr>
        <p:spPr>
          <a:xfrm>
            <a:off y="1947332" x="457200"/>
            <a:ext cy="4620299" cx="40302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name="Shape 19" id="19"/>
          <p:cNvSpPr txBox="1"/>
          <p:nvPr>
            <p:ph type="body" idx="2"/>
          </p:nvPr>
        </p:nvSpPr>
        <p:spPr>
          <a:xfrm>
            <a:off y="1949211" x="4656667"/>
            <a:ext cy="4620299" cx="40302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name="Shape 20" id="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1" id="21"/>
          <p:cNvSpPr/>
          <p:nvPr/>
        </p:nvSpPr>
        <p:spPr>
          <a:xfrm>
            <a:off y="274636" x="0"/>
            <a:ext cy="15543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  <p:sp>
        <p:nvSpPr>
          <p:cNvPr name="Shape 22" id="22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name="Shape 23" id="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4" id="24"/>
          <p:cNvSpPr/>
          <p:nvPr/>
        </p:nvSpPr>
        <p:spPr>
          <a:xfrm>
            <a:off y="5875078" x="0"/>
            <a:ext cy="6927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  <p:sp>
        <p:nvSpPr>
          <p:cNvPr name="Shape 25" id="25"/>
          <p:cNvSpPr txBox="1"/>
          <p:nvPr>
            <p:ph type="body" idx="1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-342900" algn="l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i="0" sz="2400" b="1">
                <a:solidFill>
                  <a:schemeClr val="lt1"/>
                </a:solidFill>
              </a:defRPr>
            </a:lvl1pPr>
            <a:lvl2pPr indent="-342900" algn="l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i="0" sz="2400" b="1">
                <a:solidFill>
                  <a:schemeClr val="lt1"/>
                </a:solidFill>
              </a:defRPr>
            </a:lvl2pPr>
            <a:lvl3pPr indent="-342900" algn="l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i="0" sz="2400" b="1">
                <a:solidFill>
                  <a:schemeClr val="lt1"/>
                </a:solidFill>
              </a:defRPr>
            </a:lvl3pPr>
            <a:lvl4pPr indent="-342900" algn="l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i="0" sz="2400" b="1">
                <a:solidFill>
                  <a:schemeClr val="lt1"/>
                </a:solidFill>
              </a:defRPr>
            </a:lvl4pPr>
            <a:lvl5pPr indent="-342900" algn="l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i="0" sz="2400" b="1">
                <a:solidFill>
                  <a:schemeClr val="lt1"/>
                </a:solidFill>
              </a:defRPr>
            </a:lvl5pPr>
            <a:lvl6pPr indent="-342900" algn="l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i="0" sz="2400" b="1">
                <a:solidFill>
                  <a:schemeClr val="lt1"/>
                </a:solidFill>
              </a:defRPr>
            </a:lvl6pPr>
            <a:lvl7pPr indent="-342900" algn="l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i="0" sz="2400" b="1">
                <a:solidFill>
                  <a:schemeClr val="lt1"/>
                </a:solidFill>
              </a:defRPr>
            </a:lvl7pPr>
            <a:lvl8pPr indent="-342900" algn="l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i="0" sz="2400" b="1">
                <a:solidFill>
                  <a:schemeClr val="lt1"/>
                </a:solidFill>
              </a:defRPr>
            </a:lvl8pPr>
            <a:lvl9pPr indent="-342900" algn="l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i="0" sz="2400" b="1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name="Shape 26" id="26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ype="http://schemas.openxmlformats.org/officeDocument/2006/relationships/slideLayout" Id="rId2" Target="../slideLayouts/slideLayout2.xml"/><Relationship Type="http://schemas.openxmlformats.org/officeDocument/2006/relationships/slideLayout" Id="rId1" Target="../slideLayouts/slideLayout1.xml"/><Relationship Type="http://schemas.openxmlformats.org/officeDocument/2006/relationships/slideLayout" Id="rId4" Target="../slideLayouts/slideLayout4.xml"/><Relationship Type="http://schemas.openxmlformats.org/officeDocument/2006/relationships/slideLayout" Id="rId3" Target="../slideLayouts/slideLayout3.xml"/><Relationship Type="http://schemas.openxmlformats.org/officeDocument/2006/relationships/slideLayout" Id="rId6" Target="../slideLayouts/slideLayout6.xml"/><Relationship Type="http://schemas.openxmlformats.org/officeDocument/2006/relationships/slideLayout" Id="rId5" Target="../slideLayouts/slideLayout5.xml"/><Relationship Type="http://schemas.openxmlformats.org/officeDocument/2006/relationships/theme" Id="rId7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name="Shape 4" id="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" id="5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3048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048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048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048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3048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3048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3048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3048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6" id="6"/>
          <p:cNvSpPr txBox="1"/>
          <p:nvPr>
            <p:ph type="body" idx="1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342900" algn="l" marL="342900" rtl="0">
              <a:spcBef>
                <a:spcPts val="600"/>
              </a:spcBef>
              <a:buClr>
                <a:schemeClr val="dk2"/>
              </a:buClr>
              <a:buSzPct val="166666"/>
              <a:buFont typeface="Arial"/>
              <a:buChar char="•"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algn="l" marL="742950" rtl="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  <a:defRPr i="0" baseline="0" strike="noStrike" sz="24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algn="l" marL="1143000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i="0" baseline="0" strike="noStrike" sz="24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algn="l" marL="1600200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algn="l" marL="2057400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algn="l" marL="2514600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algn="l" marL="2971800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algn="l" marL="3429000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algn="l" marL="3886200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6="accent6" tx2="lt2" bg2="dk2" accent5="accent5" tx1="dk1" bg1="lt1" accent4="accent4" accent3="accent3" accent2="accent2" accent1="accent1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.xml"/><Relationship Type="http://schemas.openxmlformats.org/officeDocument/2006/relationships/slideLayout" Id="rId1" Target="../slideLayouts/slideLayout1.xml"/></Relationships>
</file>

<file path=ppt/slides/_rels/slide1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0.xml"/><Relationship Type="http://schemas.openxmlformats.org/officeDocument/2006/relationships/slideLayout" Id="rId1" Target="../slideLayouts/slideLayout2.xml"/><Relationship Type="http://schemas.openxmlformats.org/officeDocument/2006/relationships/image" Id="rId4" Target="../media/image07.png"/><Relationship Type="http://schemas.openxmlformats.org/officeDocument/2006/relationships/image" Id="rId3" Target="../media/image04.png"/><Relationship Type="http://schemas.openxmlformats.org/officeDocument/2006/relationships/image" Id="rId6" Target="../media/image21.png"/><Relationship Type="http://schemas.openxmlformats.org/officeDocument/2006/relationships/image" Id="rId5" Target="../media/image10.png"/></Relationships>
</file>

<file path=ppt/slides/_rels/slide1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1.xml"/><Relationship Type="http://schemas.openxmlformats.org/officeDocument/2006/relationships/slideLayout" Id="rId1" Target="../slideLayouts/slideLayout2.xml"/><Relationship Type="http://schemas.openxmlformats.org/officeDocument/2006/relationships/image" Id="rId4" Target="../media/image12.png"/><Relationship Type="http://schemas.openxmlformats.org/officeDocument/2006/relationships/image" Id="rId3" Target="../media/image15.png"/><Relationship Type="http://schemas.openxmlformats.org/officeDocument/2006/relationships/image" Id="rId6" Target="../media/image19.png"/><Relationship Type="http://schemas.openxmlformats.org/officeDocument/2006/relationships/image" Id="rId5" Target="../media/image26.png"/></Relationships>
</file>

<file path=ppt/slides/_rels/slide1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2.xml"/><Relationship Type="http://schemas.openxmlformats.org/officeDocument/2006/relationships/slideLayout" Id="rId1" Target="../slideLayouts/slideLayout2.xml"/><Relationship Type="http://schemas.openxmlformats.org/officeDocument/2006/relationships/image" Id="rId4" Target="../media/image31.png"/><Relationship Type="http://schemas.openxmlformats.org/officeDocument/2006/relationships/image" Id="rId3" Target="../media/image18.png"/></Relationships>
</file>

<file path=ppt/slides/_rels/slide1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3.xml"/><Relationship Type="http://schemas.openxmlformats.org/officeDocument/2006/relationships/slideLayout" Id="rId1" Target="../slideLayouts/slideLayout2.xml"/><Relationship Type="http://schemas.openxmlformats.org/officeDocument/2006/relationships/image" Id="rId4" Target="../media/image16.png"/><Relationship Type="http://schemas.openxmlformats.org/officeDocument/2006/relationships/image" Id="rId3" Target="../media/image20.png"/><Relationship Type="http://schemas.openxmlformats.org/officeDocument/2006/relationships/image" Id="rId6" Target="../media/image22.png"/><Relationship Type="http://schemas.openxmlformats.org/officeDocument/2006/relationships/image" Id="rId5" Target="../media/image29.png"/></Relationships>
</file>

<file path=ppt/slides/_rels/slide1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4.xml"/><Relationship Type="http://schemas.openxmlformats.org/officeDocument/2006/relationships/slideLayout" Id="rId1" Target="../slideLayouts/slideLayout2.xml"/><Relationship Type="http://schemas.openxmlformats.org/officeDocument/2006/relationships/image" Id="rId4" Target="../media/image28.png"/><Relationship Type="http://schemas.openxmlformats.org/officeDocument/2006/relationships/image" Id="rId3" Target="../media/image25.png"/></Relationships>
</file>

<file path=ppt/slides/_rels/slide1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5.xml"/><Relationship Type="http://schemas.openxmlformats.org/officeDocument/2006/relationships/slideLayout" Id="rId1" Target="../slideLayouts/slideLayout2.xml"/><Relationship Type="http://schemas.openxmlformats.org/officeDocument/2006/relationships/image" Id="rId4" Target="../media/image23.png"/><Relationship Type="http://schemas.openxmlformats.org/officeDocument/2006/relationships/image" Id="rId3" Target="../media/image24.png"/></Relationships>
</file>

<file path=ppt/slides/_rels/slide1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6.xml"/><Relationship Type="http://schemas.openxmlformats.org/officeDocument/2006/relationships/slideLayout" Id="rId1" Target="../slideLayouts/slideLayout2.xml"/><Relationship Type="http://schemas.openxmlformats.org/officeDocument/2006/relationships/image" Id="rId4" Target="../media/image27.png"/><Relationship Type="http://schemas.openxmlformats.org/officeDocument/2006/relationships/image" Id="rId3" Target="../media/image30.png"/></Relationships>
</file>

<file path=ppt/slides/_rels/slide1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7.xml"/><Relationship Type="http://schemas.openxmlformats.org/officeDocument/2006/relationships/slideLayout" Id="rId1" Target="../slideLayouts/slideLayout2.xml"/><Relationship Type="http://schemas.openxmlformats.org/officeDocument/2006/relationships/image" Id="rId4" Target="../media/image33.png"/><Relationship Type="http://schemas.openxmlformats.org/officeDocument/2006/relationships/image" Id="rId3" Target="../media/image32.png"/></Relationships>
</file>

<file path=ppt/slides/_rels/slide1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8.xml"/><Relationship Type="http://schemas.openxmlformats.org/officeDocument/2006/relationships/slideLayout" Id="rId1" Target="../slideLayouts/slideLayout2.xml"/><Relationship Type="http://schemas.openxmlformats.org/officeDocument/2006/relationships/image" Id="rId4" Target="../media/image45.png"/><Relationship Type="http://schemas.openxmlformats.org/officeDocument/2006/relationships/image" Id="rId3" Target="../media/image47.png"/></Relationships>
</file>

<file path=ppt/slides/_rels/slide1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9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41.png"/></Relationships>
</file>

<file path=ppt/slides/_rels/slide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1.png"/></Relationships>
</file>

<file path=ppt/slides/_rels/slide2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0.xml"/><Relationship Type="http://schemas.openxmlformats.org/officeDocument/2006/relationships/slideLayout" Id="rId1" Target="../slideLayouts/slideLayout2.xml"/><Relationship Type="http://schemas.openxmlformats.org/officeDocument/2006/relationships/image" Id="rId4" Target="../media/image36.png"/><Relationship Type="http://schemas.openxmlformats.org/officeDocument/2006/relationships/image" Id="rId3" Target="../media/image35.png"/><Relationship Type="http://schemas.openxmlformats.org/officeDocument/2006/relationships/image" Id="rId5" Target="../media/image34.png"/></Relationships>
</file>

<file path=ppt/slides/_rels/slide2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1.xml"/><Relationship Type="http://schemas.openxmlformats.org/officeDocument/2006/relationships/slideLayout" Id="rId1" Target="../slideLayouts/slideLayout2.xml"/><Relationship Type="http://schemas.openxmlformats.org/officeDocument/2006/relationships/image" Id="rId4" Target="../media/image42.png"/><Relationship Type="http://schemas.openxmlformats.org/officeDocument/2006/relationships/image" Id="rId3" Target="../media/image38.png"/><Relationship Type="http://schemas.openxmlformats.org/officeDocument/2006/relationships/image" Id="rId6" Target="../media/image43.png"/><Relationship Type="http://schemas.openxmlformats.org/officeDocument/2006/relationships/image" Id="rId5" Target="../media/image39.png"/><Relationship Type="http://schemas.openxmlformats.org/officeDocument/2006/relationships/image" Id="rId8" Target="../media/image40.png"/><Relationship Type="http://schemas.openxmlformats.org/officeDocument/2006/relationships/image" Id="rId7" Target="../media/image37.png"/></Relationships>
</file>

<file path=ppt/slides/_rels/slide2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2.xml"/><Relationship Type="http://schemas.openxmlformats.org/officeDocument/2006/relationships/slideLayout" Id="rId1" Target="../slideLayouts/slideLayout2.xml"/></Relationships>
</file>

<file path=ppt/slides/_rels/slide2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3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44.png"/></Relationships>
</file>

<file path=ppt/slides/_rels/slide2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4.xml"/><Relationship Type="http://schemas.openxmlformats.org/officeDocument/2006/relationships/slideLayout" Id="rId1" Target="../slideLayouts/slideLayout2.xml"/></Relationships>
</file>

<file path=ppt/slides/_rels/slide2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5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46.png"/></Relationships>
</file>

<file path=ppt/slides/_rels/slide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.xml"/><Relationship Type="http://schemas.openxmlformats.org/officeDocument/2006/relationships/slideLayout" Id="rId1" Target="../slideLayouts/slideLayout2.xml"/><Relationship Type="http://schemas.openxmlformats.org/officeDocument/2006/relationships/hyperlink" Id="rId4" TargetMode="External" Target="http://WWW.Twitter.com/TIP"/><Relationship Type="http://schemas.openxmlformats.org/officeDocument/2006/relationships/hyperlink" Id="rId3" TargetMode="External" Target="http://WWW.Facebook.com/TI"/><Relationship Type="http://schemas.openxmlformats.org/officeDocument/2006/relationships/hyperlink" Id="rId6" TargetMode="External" Target="http://WWW.Spreecast.com/events/tiviewing-party"/><Relationship Type="http://schemas.openxmlformats.org/officeDocument/2006/relationships/hyperlink" Id="rId5" TargetMode="External" Target="http://WWW.Twitter.com/BOSS_STARZ"/></Relationships>
</file>

<file path=ppt/slides/_rels/slide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5.png"/></Relationships>
</file>

<file path=ppt/slides/_rels/slide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3.png"/></Relationships>
</file>

<file path=ppt/slides/_rels/slide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8.png"/></Relationships>
</file>

<file path=ppt/slides/_rels/slide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.xml"/><Relationship Type="http://schemas.openxmlformats.org/officeDocument/2006/relationships/slideLayout" Id="rId1" Target="../slideLayouts/slideLayout2.xml"/><Relationship Type="http://schemas.openxmlformats.org/officeDocument/2006/relationships/image" Id="rId4" Target="../media/image00.png"/><Relationship Type="http://schemas.openxmlformats.org/officeDocument/2006/relationships/image" Id="rId3" Target="../media/image02.png"/><Relationship Type="http://schemas.openxmlformats.org/officeDocument/2006/relationships/image" Id="rId6" Target="../media/image06.png"/><Relationship Type="http://schemas.openxmlformats.org/officeDocument/2006/relationships/image" Id="rId5" Target="../media/image01.png"/></Relationships>
</file>

<file path=ppt/slides/_rels/slide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8.xml"/><Relationship Type="http://schemas.openxmlformats.org/officeDocument/2006/relationships/slideLayout" Id="rId1" Target="../slideLayouts/slideLayout2.xml"/><Relationship Type="http://schemas.openxmlformats.org/officeDocument/2006/relationships/image" Id="rId4" Target="../media/image13.png"/><Relationship Type="http://schemas.openxmlformats.org/officeDocument/2006/relationships/image" Id="rId3" Target="../media/image14.png"/></Relationships>
</file>

<file path=ppt/slides/_rels/slide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9.xml"/><Relationship Type="http://schemas.openxmlformats.org/officeDocument/2006/relationships/slideLayout" Id="rId1" Target="../slideLayouts/slideLayout2.xml"/><Relationship Type="http://schemas.openxmlformats.org/officeDocument/2006/relationships/image" Id="rId4" Target="../media/image09.png"/><Relationship Type="http://schemas.openxmlformats.org/officeDocument/2006/relationships/image" Id="rId3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7" id="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8" id="28"/>
          <p:cNvSpPr txBox="1"/>
          <p:nvPr>
            <p:ph type="ctrTitle"/>
          </p:nvPr>
        </p:nvSpPr>
        <p:spPr>
          <a:xfrm>
            <a:off y="1734342" x="685800"/>
            <a:ext cy="2245499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 sz="3600"/>
              <a:t>
</a:t>
            </a:r>
            <a:r>
              <a:rPr lang="en" sz="4800"/>
              <a:t>WRAP UP REPORT</a:t>
            </a:r>
          </a:p>
          <a:p>
            <a:pPr rtl="0" lvl="0">
              <a:buNone/>
            </a:pPr>
            <a:r>
              <a:rPr lang="en" sz="3600"/>
              <a:t>#BOSSTV VIEWING PARTY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 sz="3000"/>
              <a:t>THE</a:t>
            </a:r>
            <a:br>
              <a:rPr lang="en" sz="3000"/>
            </a:br>
            <a:r>
              <a:rPr lang="en" sz="3000"/>
              <a:t>DTL</a:t>
            </a:r>
            <a:br>
              <a:rPr lang="en" sz="3000"/>
            </a:br>
            <a:r>
              <a:rPr lang="en" sz="3000"/>
              <a:t>NTWRK</a:t>
            </a:r>
          </a:p>
        </p:txBody>
      </p:sp>
      <p:sp>
        <p:nvSpPr>
          <p:cNvPr name="Shape 29" id="29"/>
          <p:cNvSpPr txBox="1"/>
          <p:nvPr>
            <p:ph type="subTitle" idx="1"/>
          </p:nvPr>
        </p:nvSpPr>
        <p:spPr>
          <a:xfrm>
            <a:off y="4124476" x="685800"/>
            <a:ext cy="949799" cx="7772400"/>
          </a:xfrm>
          <a:prstGeom prst="rect">
            <a:avLst/>
          </a:prstGeom>
        </p:spPr>
        <p:txBody>
          <a:bodyPr bIns="91425" tIns="91425" lIns="91425" anchor="ctr" anchorCtr="0" rIns="91425">
            <a:spAutoFit/>
          </a:bodyPr>
          <a:lstStyle/>
          <a:p>
            <a:pPr>
              <a:buNone/>
            </a:pPr>
            <a:r>
              <a:rPr lang="en"/>
              <a:t>THE POWER TO DICTATE TRENDS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93" id="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4" id="94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 sz="2400"/>
              <a:t>THE</a:t>
            </a:r>
          </a:p>
          <a:p>
            <a:pPr rtl="0" lvl="0">
              <a:buNone/>
            </a:pPr>
            <a:r>
              <a:rPr lang="en" sz="2400"/>
              <a:t>DGTL</a:t>
            </a:r>
          </a:p>
          <a:p>
            <a:pPr>
              <a:buNone/>
            </a:pPr>
            <a:r>
              <a:rPr lang="en" sz="2400"/>
              <a:t>NTWRK</a:t>
            </a:r>
          </a:p>
        </p:txBody>
      </p:sp>
      <p:sp>
        <p:nvSpPr>
          <p:cNvPr name="Shape 95" id="95"/>
          <p:cNvSpPr txBox="1"/>
          <p:nvPr>
            <p:ph type="body" idx="1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algn="ctr" rtl="0" lvl="0">
              <a:buNone/>
            </a:pPr>
            <a:r>
              <a:rPr lang="en" sz="1800"/>
              <a:t>EVA LONGORIA</a:t>
            </a:r>
          </a:p>
          <a:p>
            <a:pPr algn="ctr" rtl="0" lv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/>
              <a:t>Twitter 4.2 MM	           Facebook 1.9 MM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name="Shape 96" id="96"/>
          <p:cNvSpPr/>
          <p:nvPr/>
        </p:nvSpPr>
        <p:spPr>
          <a:xfrm>
            <a:off y="5152062" x="5616411"/>
            <a:ext cy="1235008" cx="251176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97" id="97"/>
          <p:cNvSpPr/>
          <p:nvPr/>
        </p:nvSpPr>
        <p:spPr>
          <a:xfrm>
            <a:off y="4309515" x="682493"/>
            <a:ext cy="1483253" cx="398843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name="Shape 98" id="98"/>
          <p:cNvSpPr/>
          <p:nvPr/>
        </p:nvSpPr>
        <p:spPr>
          <a:xfrm>
            <a:off y="3006684" x="1464751"/>
            <a:ext cy="1211180" cx="242391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name="Shape 99" id="99"/>
          <p:cNvSpPr/>
          <p:nvPr/>
        </p:nvSpPr>
        <p:spPr>
          <a:xfrm>
            <a:off y="2823409" x="5057792"/>
            <a:ext cy="2179950" cx="362900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03" id="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4" id="104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THE</a:t>
            </a:r>
          </a:p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DGTL</a:t>
            </a:r>
          </a:p>
          <a:p>
            <a:pPr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NTWRK</a:t>
            </a:r>
          </a:p>
        </p:txBody>
      </p:sp>
      <p:sp>
        <p:nvSpPr>
          <p:cNvPr name="Shape 105" id="105"/>
          <p:cNvSpPr txBox="1"/>
          <p:nvPr>
            <p:ph type="body" idx="1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algn="ctr" rtl="0" lvl="0">
              <a:buNone/>
            </a:pPr>
            <a:r>
              <a:rPr lang="en" sz="1800"/>
              <a:t>MICHAEL YO	</a:t>
            </a:r>
          </a:p>
          <a:p>
            <a:pPr algn="ctr" rtl="0" lvl="0">
              <a:buNone/>
            </a:pPr>
            <a:r>
              <a:rPr lang="en" sz="1800"/>
              <a:t>Twitter 275,813                       FACEBOOK: 53K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>
              <a:buNone/>
            </a:pPr>
            <a:r>
              <a:rPr lang="en"/>
              <a:t> </a:t>
            </a:r>
          </a:p>
        </p:txBody>
      </p:sp>
      <p:sp>
        <p:nvSpPr>
          <p:cNvPr name="Shape 106" id="106"/>
          <p:cNvSpPr/>
          <p:nvPr/>
        </p:nvSpPr>
        <p:spPr>
          <a:xfrm>
            <a:off y="3279356" x="1129525"/>
            <a:ext cy="1796306" cx="31937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107" id="107"/>
          <p:cNvSpPr/>
          <p:nvPr/>
        </p:nvSpPr>
        <p:spPr>
          <a:xfrm>
            <a:off y="5337557" x="457200"/>
            <a:ext cy="866775" cx="48958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name="Shape 108" id="108"/>
          <p:cNvSpPr/>
          <p:nvPr/>
        </p:nvSpPr>
        <p:spPr>
          <a:xfrm>
            <a:off y="4839101" x="5733624"/>
            <a:ext cy="1550136" cx="2754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name="Shape 109" id="109"/>
          <p:cNvSpPr/>
          <p:nvPr/>
        </p:nvSpPr>
        <p:spPr>
          <a:xfrm>
            <a:off y="3010006" x="6117062"/>
            <a:ext cy="1703375" cx="136984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13" id="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4" id="114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THE</a:t>
            </a:r>
          </a:p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DGTL</a:t>
            </a:r>
          </a:p>
          <a:p>
            <a:pPr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NTWRK</a:t>
            </a:r>
          </a:p>
        </p:txBody>
      </p:sp>
      <p:sp>
        <p:nvSpPr>
          <p:cNvPr name="Shape 115" id="115"/>
          <p:cNvSpPr txBox="1"/>
          <p:nvPr>
            <p:ph type="body" idx="1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algn="ctr" rtl="0" lvl="0">
              <a:buNone/>
            </a:pPr>
            <a:r>
              <a:rPr lang="en" sz="1800"/>
              <a:t>TIMBALAND </a:t>
            </a:r>
          </a:p>
          <a:p>
            <a:pPr algn="ctr" rtl="0" lvl="0">
              <a:buNone/>
            </a:pPr>
            <a:r>
              <a:rPr lang="en" sz="1800"/>
              <a:t>Facebook 2.5 MM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name="Shape 116" id="116"/>
          <p:cNvSpPr/>
          <p:nvPr/>
        </p:nvSpPr>
        <p:spPr>
          <a:xfrm>
            <a:off y="3164798" x="4873787"/>
            <a:ext cy="3371850" cx="26765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117" id="117"/>
          <p:cNvSpPr/>
          <p:nvPr/>
        </p:nvSpPr>
        <p:spPr>
          <a:xfrm>
            <a:off y="3164798" x="705062"/>
            <a:ext cy="2185367" cx="367825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21" id="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2" id="122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THE</a:t>
            </a:r>
          </a:p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DGTL</a:t>
            </a:r>
          </a:p>
          <a:p>
            <a:pPr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NTWRK</a:t>
            </a:r>
          </a:p>
        </p:txBody>
      </p:sp>
      <p:sp>
        <p:nvSpPr>
          <p:cNvPr name="Shape 123" id="123"/>
          <p:cNvSpPr txBox="1"/>
          <p:nvPr>
            <p:ph type="body" idx="1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algn="ctr" rtl="0" lvl="0">
              <a:buNone/>
            </a:pPr>
            <a:r>
              <a:rPr lang="en" sz="1800"/>
              <a:t>MEAGAN GOOD</a:t>
            </a:r>
          </a:p>
          <a:p>
            <a:pPr algn="ctr" rtl="0" lvl="0">
              <a:buNone/>
            </a:pPr>
            <a:r>
              <a:rPr lang="en" sz="1800"/>
              <a:t>Twitter 413,672                          Facebook 608,293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name="Shape 124" id="124"/>
          <p:cNvSpPr/>
          <p:nvPr/>
        </p:nvSpPr>
        <p:spPr>
          <a:xfrm>
            <a:off y="2847050" x="729987"/>
            <a:ext cy="2019300" cx="37433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125" id="125"/>
          <p:cNvSpPr/>
          <p:nvPr/>
        </p:nvSpPr>
        <p:spPr>
          <a:xfrm>
            <a:off y="5036562" x="144200"/>
            <a:ext cy="847725" cx="49149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name="Shape 126" id="126"/>
          <p:cNvSpPr/>
          <p:nvPr/>
        </p:nvSpPr>
        <p:spPr>
          <a:xfrm>
            <a:off y="2847050" x="4665251"/>
            <a:ext cy="1512811" cx="402154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name="Shape 127" id="127"/>
          <p:cNvSpPr/>
          <p:nvPr/>
        </p:nvSpPr>
        <p:spPr>
          <a:xfrm>
            <a:off y="4410005" x="5059100"/>
            <a:ext cy="2100839" cx="343560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31" id="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2" id="132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THE</a:t>
            </a:r>
          </a:p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DGTL</a:t>
            </a:r>
          </a:p>
          <a:p>
            <a:pPr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NTWRK</a:t>
            </a:r>
          </a:p>
        </p:txBody>
      </p:sp>
      <p:sp>
        <p:nvSpPr>
          <p:cNvPr name="Shape 133" id="133"/>
          <p:cNvSpPr txBox="1"/>
          <p:nvPr>
            <p:ph type="body" idx="1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algn="ctr" rtl="0" lvl="0">
              <a:buNone/>
            </a:pPr>
            <a:r>
              <a:rPr lang="en" sz="1800"/>
              <a:t> LINDSAY LOHAN	</a:t>
            </a:r>
          </a:p>
          <a:p>
            <a:pPr indent="457200" algn="l" marL="2743200" rtl="0" lvl="0">
              <a:buNone/>
            </a:pPr>
            <a:r>
              <a:rPr lang="en" sz="1800"/>
              <a:t>Twitter 4.2 MM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name="Shape 134" id="134"/>
          <p:cNvSpPr/>
          <p:nvPr/>
        </p:nvSpPr>
        <p:spPr>
          <a:xfrm>
            <a:off y="2825437" x="1134100"/>
            <a:ext cy="1819275" cx="37338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135" id="135"/>
          <p:cNvSpPr/>
          <p:nvPr/>
        </p:nvSpPr>
        <p:spPr>
          <a:xfrm>
            <a:off y="4644712" x="3126475"/>
            <a:ext cy="1762125" cx="48768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39" id="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0" id="140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THE</a:t>
            </a:r>
          </a:p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DGTL</a:t>
            </a:r>
          </a:p>
          <a:p>
            <a:pPr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NTWRK</a:t>
            </a:r>
          </a:p>
        </p:txBody>
      </p:sp>
      <p:sp>
        <p:nvSpPr>
          <p:cNvPr name="Shape 141" id="141"/>
          <p:cNvSpPr txBox="1"/>
          <p:nvPr>
            <p:ph type="body" idx="1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algn="ctr" rtl="0" lvl="0">
              <a:buNone/>
            </a:pPr>
            <a:r>
              <a:rPr lang="en" sz="1800"/>
              <a:t>    OMAR EPPS	</a:t>
            </a:r>
          </a:p>
          <a:p>
            <a:pPr algn="ctr" rtl="0" lvl="0">
              <a:buNone/>
            </a:pPr>
            <a:r>
              <a:rPr lang="en" sz="1800"/>
              <a:t>Twitter 1.4MM                         </a:t>
            </a:r>
          </a:p>
          <a:p>
            <a:r>
              <a:t/>
            </a:r>
          </a:p>
        </p:txBody>
      </p:sp>
      <p:sp>
        <p:nvSpPr>
          <p:cNvPr name="Shape 142" id="142"/>
          <p:cNvSpPr/>
          <p:nvPr/>
        </p:nvSpPr>
        <p:spPr>
          <a:xfrm>
            <a:off y="2815654" x="3258656"/>
            <a:ext cy="1841658" cx="35234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143" id="143"/>
          <p:cNvSpPr/>
          <p:nvPr/>
        </p:nvSpPr>
        <p:spPr>
          <a:xfrm>
            <a:off y="4907887" x="2591519"/>
            <a:ext cy="866775" cx="48577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47" id="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8" id="148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THE</a:t>
            </a:r>
          </a:p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DGTL</a:t>
            </a:r>
          </a:p>
          <a:p>
            <a:pPr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NTWRK</a:t>
            </a:r>
          </a:p>
        </p:txBody>
      </p:sp>
      <p:sp>
        <p:nvSpPr>
          <p:cNvPr name="Shape 149" id="149"/>
          <p:cNvSpPr txBox="1"/>
          <p:nvPr>
            <p:ph type="body" idx="1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algn="ctr" rtl="0" lvl="0">
              <a:buNone/>
            </a:pPr>
            <a:r>
              <a:rPr lang="en" sz="2400"/>
              <a:t>MICHAEL VICK</a:t>
            </a:r>
          </a:p>
          <a:p>
            <a:pPr algn="ctr" rtl="0" lvl="0">
              <a:buNone/>
            </a:pPr>
            <a:r>
              <a:rPr lang="en" sz="2400"/>
              <a:t>Twitter 1.5mm</a:t>
            </a:r>
          </a:p>
          <a:p>
            <a:r>
              <a:t/>
            </a:r>
          </a:p>
        </p:txBody>
      </p:sp>
      <p:sp>
        <p:nvSpPr>
          <p:cNvPr name="Shape 150" id="150"/>
          <p:cNvSpPr/>
          <p:nvPr/>
        </p:nvSpPr>
        <p:spPr>
          <a:xfrm>
            <a:off y="2954707" x="2555737"/>
            <a:ext cy="2171700" cx="37433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151" id="151"/>
          <p:cNvSpPr/>
          <p:nvPr/>
        </p:nvSpPr>
        <p:spPr>
          <a:xfrm>
            <a:off y="5487957" x="1103550"/>
            <a:ext cy="571500" cx="71056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55" id="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6" id="156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 sz="3000"/>
              <a:t>THE</a:t>
            </a:r>
          </a:p>
          <a:p>
            <a:pPr rtl="0" lvl="0">
              <a:buNone/>
            </a:pPr>
            <a:r>
              <a:rPr lang="en" sz="3000"/>
              <a:t>DGTL</a:t>
            </a:r>
          </a:p>
          <a:p>
            <a:pPr>
              <a:buNone/>
            </a:pPr>
            <a:r>
              <a:rPr lang="en" sz="3000"/>
              <a:t>NTWRK</a:t>
            </a:r>
          </a:p>
        </p:txBody>
      </p:sp>
      <p:sp>
        <p:nvSpPr>
          <p:cNvPr name="Shape 157" id="157"/>
          <p:cNvSpPr txBox="1"/>
          <p:nvPr>
            <p:ph type="body" idx="1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algn="ctr" rtl="0" lvl="0">
              <a:buNone/>
            </a:pPr>
            <a:r>
              <a:rPr lang="en" sz="1800"/>
              <a:t>NELLY</a:t>
            </a:r>
          </a:p>
          <a:p>
            <a:pPr algn="ctr" rtl="0" lvl="0">
              <a:buNone/>
            </a:pPr>
            <a:r>
              <a:rPr lang="en" sz="1800"/>
              <a:t>TWITTER 2.4MM</a:t>
            </a:r>
          </a:p>
          <a:p>
            <a:r>
              <a:t/>
            </a:r>
          </a:p>
        </p:txBody>
      </p:sp>
      <p:sp>
        <p:nvSpPr>
          <p:cNvPr name="Shape 158" id="158"/>
          <p:cNvSpPr/>
          <p:nvPr/>
        </p:nvSpPr>
        <p:spPr>
          <a:xfrm>
            <a:off y="2753237" x="798537"/>
            <a:ext cy="2219325" cx="37623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159" id="159"/>
          <p:cNvSpPr/>
          <p:nvPr/>
        </p:nvSpPr>
        <p:spPr>
          <a:xfrm>
            <a:off y="3908762" x="3810000"/>
            <a:ext cy="2752725" cx="48768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63" id="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4" id="164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THE</a:t>
            </a:r>
          </a:p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DGTL</a:t>
            </a:r>
          </a:p>
          <a:p>
            <a:pPr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NTWRK</a:t>
            </a:r>
          </a:p>
        </p:txBody>
      </p:sp>
      <p:sp>
        <p:nvSpPr>
          <p:cNvPr name="Shape 165" id="165"/>
          <p:cNvSpPr txBox="1"/>
          <p:nvPr>
            <p:ph type="body" idx="1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algn="ctr" rtl="0" lvl="0">
              <a:buNone/>
            </a:pPr>
            <a:r>
              <a:rPr lang="en" sz="1800"/>
              <a:t>T.I. </a:t>
            </a:r>
          </a:p>
          <a:p>
            <a:pPr algn="ctr" rtl="0" lvl="0">
              <a:buNone/>
            </a:pPr>
            <a:r>
              <a:rPr lang="en" sz="1800"/>
              <a:t>	</a:t>
            </a:r>
          </a:p>
          <a:p>
            <a:pPr algn="ctr" rtl="0" lvl="0">
              <a:buNone/>
            </a:pPr>
            <a:r>
              <a:rPr lang="en" sz="1800"/>
              <a:t>Facebook 16m 	            Twitter 2.8</a:t>
            </a:r>
          </a:p>
          <a:p>
            <a:r>
              <a:t/>
            </a:r>
          </a:p>
        </p:txBody>
      </p:sp>
      <p:sp>
        <p:nvSpPr>
          <p:cNvPr name="Shape 166" id="166"/>
          <p:cNvSpPr/>
          <p:nvPr/>
        </p:nvSpPr>
        <p:spPr>
          <a:xfrm>
            <a:off y="3379301" x="4632722"/>
            <a:ext cy="2581161" cx="414992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167" id="167"/>
          <p:cNvSpPr/>
          <p:nvPr/>
        </p:nvSpPr>
        <p:spPr>
          <a:xfrm>
            <a:off y="3568666" x="380825"/>
            <a:ext cy="1979396" cx="393999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71" id="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2" id="172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THE</a:t>
            </a:r>
          </a:p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DGTL</a:t>
            </a:r>
          </a:p>
          <a:p>
            <a:pPr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NTWRK</a:t>
            </a:r>
          </a:p>
        </p:txBody>
      </p:sp>
      <p:sp>
        <p:nvSpPr>
          <p:cNvPr name="Shape 173" id="173"/>
          <p:cNvSpPr txBox="1"/>
          <p:nvPr>
            <p:ph type="body" idx="1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1800"/>
              <a:t>VIBE Magazine: 	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name="Shape 174" id="174"/>
          <p:cNvSpPr/>
          <p:nvPr/>
        </p:nvSpPr>
        <p:spPr>
          <a:xfrm>
            <a:off y="1999236" x="5042525"/>
            <a:ext cy="4516490" cx="330510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3" id="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4" id="34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OVERVIEW	</a:t>
            </a:r>
          </a:p>
        </p:txBody>
      </p:sp>
      <p:sp>
        <p:nvSpPr>
          <p:cNvPr name="Shape 35" id="35"/>
          <p:cNvSpPr txBox="1"/>
          <p:nvPr>
            <p:ph type="body" idx="1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1800"/>
              <a:t>
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lang="en" sz="1800"/>
              <a:t>Starz hired THE DGTL NTWRK to help draw awareness to the show BOSS. </a:t>
            </a:r>
          </a:p>
          <a:p>
            <a:pPr rtl="0" lvl="0">
              <a:buNone/>
            </a:pPr>
            <a:r>
              <a:rPr lang="en" sz="1800"/>
              <a:t> </a:t>
            </a:r>
          </a:p>
          <a:p>
            <a:pPr rtl="0" lvl="0">
              <a:buNone/>
            </a:pPr>
            <a:r>
              <a:rPr lang="en" sz="1800"/>
              <a:t>Through social media mentions and a live viewing party with the two main cast members, Kelsey Grammer and T.I., the hashtag #BOSSTV was pushed out. </a:t>
            </a:r>
          </a:p>
          <a:p>
            <a:r>
              <a:t/>
            </a:r>
          </a:p>
        </p:txBody>
      </p:sp>
      <p:sp>
        <p:nvSpPr>
          <p:cNvPr name="Shape 36" id="36"/>
          <p:cNvSpPr/>
          <p:nvPr/>
        </p:nvSpPr>
        <p:spPr>
          <a:xfrm>
            <a:off y="2107114" x="1123236"/>
            <a:ext cy="2643771" cx="689752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78" id="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9" id="179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THE</a:t>
            </a:r>
          </a:p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DGTL</a:t>
            </a:r>
          </a:p>
          <a:p>
            <a:pPr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NTWRK    </a:t>
            </a:r>
            <a:r>
              <a:rPr lang="en" sz="3000"/>
              <a:t>POSTS THROUGHOUT WEEKEND</a:t>
            </a:r>
          </a:p>
        </p:txBody>
      </p:sp>
      <p:sp>
        <p:nvSpPr>
          <p:cNvPr name="Shape 180" id="180"/>
          <p:cNvSpPr txBox="1"/>
          <p:nvPr>
            <p:ph type="body" idx="1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	</a:t>
            </a:r>
          </a:p>
        </p:txBody>
      </p:sp>
      <p:sp>
        <p:nvSpPr>
          <p:cNvPr name="Shape 181" id="181"/>
          <p:cNvSpPr/>
          <p:nvPr/>
        </p:nvSpPr>
        <p:spPr>
          <a:xfrm>
            <a:off y="1947332" x="113425"/>
            <a:ext cy="3125530" cx="393019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182" id="182"/>
          <p:cNvSpPr/>
          <p:nvPr/>
        </p:nvSpPr>
        <p:spPr>
          <a:xfrm>
            <a:off y="1947332" x="5992184"/>
            <a:ext cy="3834821" cx="250958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name="Shape 183" id="183"/>
          <p:cNvSpPr/>
          <p:nvPr/>
        </p:nvSpPr>
        <p:spPr>
          <a:xfrm>
            <a:off y="3747980" x="3151815"/>
            <a:ext cy="2819651" cx="284036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87" id="1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8" id="188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PRESS ABOUT THE EVENT</a:t>
            </a:r>
          </a:p>
        </p:txBody>
      </p:sp>
      <p:sp>
        <p:nvSpPr>
          <p:cNvPr name="Shape 189" id="189"/>
          <p:cNvSpPr txBox="1"/>
          <p:nvPr>
            <p:ph type="body" idx="1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 sz="2400"/>
              <a:t>								V</a:t>
            </a:r>
          </a:p>
        </p:txBody>
      </p:sp>
      <p:sp>
        <p:nvSpPr>
          <p:cNvPr name="Shape 190" id="190"/>
          <p:cNvSpPr/>
          <p:nvPr/>
        </p:nvSpPr>
        <p:spPr>
          <a:xfrm>
            <a:off y="1926796" x="111075"/>
            <a:ext cy="3837364" cx="261877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191" id="191"/>
          <p:cNvSpPr/>
          <p:nvPr/>
        </p:nvSpPr>
        <p:spPr>
          <a:xfrm>
            <a:off y="1857112" x="2316616"/>
            <a:ext cy="3058153" cx="339051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name="Shape 192" id="192"/>
          <p:cNvSpPr/>
          <p:nvPr/>
        </p:nvSpPr>
        <p:spPr>
          <a:xfrm>
            <a:off y="4053121" x="1562368"/>
            <a:ext cy="2745132" cx="276536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name="Shape 193" id="193"/>
          <p:cNvSpPr/>
          <p:nvPr/>
        </p:nvSpPr>
        <p:spPr>
          <a:xfrm>
            <a:off y="2065936" x="5502210"/>
            <a:ext cy="3559083" cx="318458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name="Shape 194" id="194"/>
          <p:cNvSpPr/>
          <p:nvPr/>
        </p:nvSpPr>
        <p:spPr>
          <a:xfrm>
            <a:off y="5764160" x="4203062"/>
            <a:ext cy="904875" cx="3895725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  <p:sp>
        <p:nvSpPr>
          <p:cNvPr name="Shape 195" id="195"/>
          <p:cNvSpPr/>
          <p:nvPr/>
        </p:nvSpPr>
        <p:spPr>
          <a:xfrm>
            <a:off y="4915265" x="4203062"/>
            <a:ext cy="881829" cx="39715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99" id="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0" id="200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Clr>
                <a:srgbClr val="000000"/>
              </a:buClr>
              <a:buSzPct val="25000"/>
              <a:buFont typeface="Arial"/>
              <a:buNone/>
            </a:pPr>
            <a:r>
              <a:rPr lang="en"/>
              <a:t>#BOSSTV - REACH		</a:t>
            </a:r>
          </a:p>
        </p:txBody>
      </p:sp>
      <p:sp>
        <p:nvSpPr>
          <p:cNvPr name="Shape 201" id="201"/>
          <p:cNvSpPr txBox="1"/>
          <p:nvPr>
            <p:ph type="body" idx="1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  <a:ln w="9525" cap="flat">
            <a:solidFill>
              <a:srgbClr val="FFFFFF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1800"/>
              <a:t>
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 sz="1800"/>
              <a:t>THE HASHTAG #BOSSTV WAS SENT OUT TO OVER </a:t>
            </a:r>
            <a:r>
              <a:rPr lang="en" sz="2400" b="1"/>
              <a:t>42MM+</a:t>
            </a:r>
            <a:r>
              <a:rPr lang="en" sz="1800"/>
              <a:t> FANS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 sz="1800"/>
              <a:t>THE SPREECAST VIEWING PARTY WAS SEEN BY </a:t>
            </a:r>
            <a:r>
              <a:rPr lang="en" sz="2400" b="1"/>
              <a:t>15K+</a:t>
            </a:r>
            <a:r>
              <a:rPr lang="en" sz="1800"/>
              <a:t> VIEWERS. 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05" id="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6" id="206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SPREECAST REPORT</a:t>
            </a:r>
          </a:p>
        </p:txBody>
      </p:sp>
      <p:sp>
        <p:nvSpPr>
          <p:cNvPr name="Shape 207" id="207"/>
          <p:cNvSpPr txBox="1"/>
          <p:nvPr>
            <p:ph type="body" idx="1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algn="ctr">
              <a:buNone/>
            </a:pPr>
            <a:r>
              <a:rPr lang="en"/>
              <a:t>15K VIEWS</a:t>
            </a:r>
          </a:p>
        </p:txBody>
      </p:sp>
      <p:sp>
        <p:nvSpPr>
          <p:cNvPr name="Shape 208" id="208"/>
          <p:cNvSpPr/>
          <p:nvPr/>
        </p:nvSpPr>
        <p:spPr>
          <a:xfrm>
            <a:off y="2854645" x="785246"/>
            <a:ext cy="3186033" cx="771810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12" id="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13" id="213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WHAT I'D CHANGE	</a:t>
            </a:r>
          </a:p>
        </p:txBody>
      </p:sp>
      <p:sp>
        <p:nvSpPr>
          <p:cNvPr name="Shape 214" id="214"/>
          <p:cNvSpPr txBox="1"/>
          <p:nvPr>
            <p:ph type="body" idx="1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1400"/>
              <a:t>1- LIVE CHAT AFTER THE SHOW </a:t>
            </a:r>
          </a:p>
          <a:p>
            <a:pPr indent="-317500" marL="457200" rtl="0" lv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1400"/>
              <a:t>SO THAT ALL INVOLVED COULD HAVE ENJOYED THE PROGRAM </a:t>
            </a:r>
          </a:p>
          <a:p>
            <a:pPr indent="-317500" marL="457200" rtl="0" lv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1400"/>
              <a:t>WOULD HAVE ONLY NEEDED TALENT FOR 30 MIN</a:t>
            </a:r>
          </a:p>
          <a:p>
            <a:pPr indent="-317500" marL="457200" rtl="0" lv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1400"/>
              <a:t>WOULD HAVE BEEN ABLE TO FOCUS MORE ON ACTUALLY ANSWERING THE QUESTIONS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 sz="1400"/>
              <a:t>2- THIS TYPE OF THING IS A BUILD AND NEEDS TO HAPPEN EACH SHOW TO  MAKE A DIFFERENCE IN THE RATINGS. GETTING TALENT TO DO IT MAY BE HARD BUT IF YOU CAN DO IT AFTER EACH SHOW IT WILL HAVE MORE OF A CHANCE TO CATCH ON.  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 sz="1400"/>
              <a:t>3-  PROMOTION THROUGH LARGER AVENUES WILL BE IDEAL</a:t>
            </a:r>
          </a:p>
          <a:p>
            <a:pPr indent="-317500" marL="457200" rtl="0" lv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1400"/>
              <a:t>ON SCREEN DURING THE SHOW </a:t>
            </a:r>
          </a:p>
          <a:p>
            <a:pPr indent="-317500" marL="457200" rtl="0" lv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1400"/>
              <a:t>IN PRINT</a:t>
            </a:r>
          </a:p>
          <a:p>
            <a:pPr indent="-317500" marL="457200" rtl="0" lv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1400"/>
              <a:t>ON BLOGS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18" id="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19" id="219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USING THE INFO</a:t>
            </a:r>
          </a:p>
        </p:txBody>
      </p:sp>
      <p:sp>
        <p:nvSpPr>
          <p:cNvPr name="Shape 220" id="220"/>
          <p:cNvSpPr txBox="1"/>
          <p:nvPr>
            <p:ph type="body" idx="1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 sz="1400"/>
              <a:t>THROUGH SPREECAST/FB/TWITTER YOU NOW HAVE ACCESS TO EVERYONE'S CONTACT INFO WHO PARTICIPATED. THIS CAN BE USED IN MANY WAYS TO INCREASE VIEWERSHIP. </a:t>
            </a:r>
          </a:p>
        </p:txBody>
      </p:sp>
      <p:sp>
        <p:nvSpPr>
          <p:cNvPr name="Shape 221" id="221"/>
          <p:cNvSpPr/>
          <p:nvPr/>
        </p:nvSpPr>
        <p:spPr>
          <a:xfrm>
            <a:off y="2567118" x="613555"/>
            <a:ext cy="4264959" cx="796530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40" id="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1" id="41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 sz="3000"/>
              <a:t>THE</a:t>
            </a:r>
          </a:p>
          <a:p>
            <a:pPr rtl="0" lvl="0">
              <a:buNone/>
            </a:pPr>
            <a:r>
              <a:rPr lang="en" sz="3000"/>
              <a:t>DGTL</a:t>
            </a:r>
          </a:p>
          <a:p>
            <a:pPr>
              <a:buNone/>
            </a:pPr>
            <a:r>
              <a:rPr lang="en" sz="3000"/>
              <a:t>NTWRK</a:t>
            </a:r>
          </a:p>
        </p:txBody>
      </p:sp>
      <p:sp>
        <p:nvSpPr>
          <p:cNvPr name="Shape 42" id="42"/>
          <p:cNvSpPr txBox="1"/>
          <p:nvPr>
            <p:ph type="body" idx="1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u="sng"/>
              <a:t>KEY TERMS THE NTWRK WAS ASKED TO USE:</a:t>
            </a:r>
          </a:p>
          <a:p>
            <a:pPr rtl="0" lv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/>
              <a:t>#BOSSTV</a:t>
            </a:r>
          </a:p>
          <a:p>
            <a:pPr rtl="0" lv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/>
              <a:t>@BOSS_STARZ</a:t>
            </a:r>
          </a:p>
          <a:p>
            <a:r>
              <a:t/>
            </a:r>
          </a:p>
          <a:p>
            <a:pPr rtl="0" lv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u="sng"/>
              <a:t>OUTLETS USED: </a:t>
            </a:r>
          </a:p>
          <a:p>
            <a:pPr rtl="0" lv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/>
              <a:t>FACEBOOK: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Facebook.com/TI</a:t>
            </a:r>
          </a:p>
          <a:p>
            <a:r>
              <a:t/>
            </a:r>
          </a:p>
          <a:p>
            <a:pPr rtl="0" lv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/>
              <a:t>TWITTER: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Twitter.com/TIP</a:t>
            </a:r>
            <a:r>
              <a:rPr lang="en" sz="1800"/>
              <a:t>,  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Twitter.com/BOSS_STARZ</a:t>
            </a:r>
          </a:p>
          <a:p>
            <a:r>
              <a:t/>
            </a:r>
          </a:p>
          <a:p>
            <a:pPr rtl="0" lv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/>
              <a:t>SPREECAST: </a:t>
            </a:r>
            <a:r>
              <a:rPr lang="en" sz="1800" u="sng">
                <a:solidFill>
                  <a:schemeClr val="hlink"/>
                </a:solidFill>
                <a:hlinkClick r:id="rId6"/>
              </a:rPr>
              <a:t>Spreecast.com/events/tiviewing-party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46" id="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7" id="47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#BOSSTV INFO PAGE</a:t>
            </a:r>
            <a:r>
              <a:rPr lang="en" sz="1400"/>
              <a:t> was created	</a:t>
            </a:r>
          </a:p>
        </p:txBody>
      </p:sp>
      <p:sp>
        <p:nvSpPr>
          <p:cNvPr name="Shape 48" id="48"/>
          <p:cNvSpPr txBox="1"/>
          <p:nvPr>
            <p:ph type="body" idx="1"/>
          </p:nvPr>
        </p:nvSpPr>
        <p:spPr>
          <a:xfrm>
            <a:off y="1737376" x="457200"/>
            <a:ext cy="48303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1200"/>
              <a:t>THE FOLLOWING WEBPAGE WAS CREATED TO HOST INFORMATION ABOUT THE PARTY &amp; WAS PUSHED OUT TO FANS. </a:t>
            </a:r>
          </a:p>
          <a:p>
            <a:r>
              <a:t/>
            </a:r>
          </a:p>
        </p:txBody>
      </p:sp>
      <p:sp>
        <p:nvSpPr>
          <p:cNvPr name="Shape 49" id="49"/>
          <p:cNvSpPr/>
          <p:nvPr/>
        </p:nvSpPr>
        <p:spPr>
          <a:xfrm>
            <a:off y="2309464" x="467183"/>
            <a:ext cy="4548535" cx="820963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53" id="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4" id="54"/>
          <p:cNvSpPr txBox="1"/>
          <p:nvPr>
            <p:ph type="title"/>
          </p:nvPr>
        </p:nvSpPr>
        <p:spPr>
          <a:xfrm>
            <a:off y="286712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FACEBOOK EVENT </a:t>
            </a:r>
            <a:r>
              <a:rPr lang="en" sz="2400"/>
              <a:t>was created</a:t>
            </a:r>
          </a:p>
        </p:txBody>
      </p:sp>
      <p:sp>
        <p:nvSpPr>
          <p:cNvPr name="Shape 55" id="55"/>
          <p:cNvSpPr txBox="1"/>
          <p:nvPr>
            <p:ph type="body" idx="1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  <a:ln w="9525" cap="flat">
            <a:solidFill>
              <a:srgbClr val="FFFFFF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56" id="56"/>
          <p:cNvSpPr/>
          <p:nvPr/>
        </p:nvSpPr>
        <p:spPr>
          <a:xfrm>
            <a:off y="1947332" x="541904"/>
            <a:ext cy="4465966" cx="730059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60" id="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1" id="61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 sz="3600"/>
              <a:t>REWARDS FOR PARTICIPANTS </a:t>
            </a:r>
            <a:r>
              <a:rPr lang="en" sz="1400"/>
              <a:t>were created</a:t>
            </a:r>
          </a:p>
        </p:txBody>
      </p:sp>
      <p:sp>
        <p:nvSpPr>
          <p:cNvPr name="Shape 62" id="62"/>
          <p:cNvSpPr txBox="1"/>
          <p:nvPr>
            <p:ph type="body" idx="1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 sz="1400"/>
              <a:t>THIS MOSAIC POST WAS MADE UP OF FAN PROFILE PICS OF FANS  WHO HELPED US PROMOTE. FANS FOUND THEMSELVES,  LOVED IT AND SHARED IT ON THEIR WALLS. </a:t>
            </a:r>
          </a:p>
        </p:txBody>
      </p:sp>
      <p:sp>
        <p:nvSpPr>
          <p:cNvPr name="Shape 63" id="63"/>
          <p:cNvSpPr/>
          <p:nvPr/>
        </p:nvSpPr>
        <p:spPr>
          <a:xfrm>
            <a:off y="2738582" x="2358775"/>
            <a:ext cy="3829050" cx="4038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67" id="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8" id="68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 sz="1800"/>
              <a:t>ENGAGED CELEB  /  SITES MENTIONED ON  /  REACH</a:t>
            </a:r>
          </a:p>
        </p:txBody>
      </p:sp>
      <p:sp>
        <p:nvSpPr>
          <p:cNvPr name="Shape 69" id="69"/>
          <p:cNvSpPr txBox="1"/>
          <p:nvPr>
            <p:ph type="body" idx="1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algn="ctr" rtl="0" lvl="0">
              <a:buNone/>
            </a:pPr>
            <a:r>
              <a:rPr lang="en" sz="1800"/>
              <a:t>JESSE MCCARTNEY	</a:t>
            </a:r>
          </a:p>
          <a:p>
            <a:pPr algn="ctr" rtl="0" lvl="0">
              <a:buNone/>
            </a:pPr>
            <a:r>
              <a:rPr lang="en" sz="1800"/>
              <a:t>Facebook 1.8mm 	                       Twitter 600K</a:t>
            </a:r>
          </a:p>
          <a:p>
            <a:r>
              <a:t/>
            </a:r>
          </a:p>
        </p:txBody>
      </p:sp>
      <p:sp>
        <p:nvSpPr>
          <p:cNvPr name="Shape 70" id="70"/>
          <p:cNvSpPr/>
          <p:nvPr/>
        </p:nvSpPr>
        <p:spPr>
          <a:xfrm>
            <a:off y="3033233" x="3088687"/>
            <a:ext cy="2448498" cx="152504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71" id="71"/>
          <p:cNvSpPr/>
          <p:nvPr/>
        </p:nvSpPr>
        <p:spPr>
          <a:xfrm>
            <a:off y="5083250" x="5071025"/>
            <a:ext cy="990600" cx="36957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name="Shape 72" id="72"/>
          <p:cNvSpPr/>
          <p:nvPr/>
        </p:nvSpPr>
        <p:spPr>
          <a:xfrm>
            <a:off y="3005973" x="5066262"/>
            <a:ext cy="1876425" cx="370522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name="Shape 73" id="73"/>
          <p:cNvSpPr/>
          <p:nvPr/>
        </p:nvSpPr>
        <p:spPr>
          <a:xfrm>
            <a:off y="3005973" x="147350"/>
            <a:ext cy="1670852" cx="281916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77" id="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8" id="78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 sz="3000"/>
              <a:t>SPREECAST LIVE &amp; CLIPS </a:t>
            </a:r>
          </a:p>
        </p:txBody>
      </p:sp>
      <p:sp>
        <p:nvSpPr>
          <p:cNvPr name="Shape 79" id="79"/>
          <p:cNvSpPr txBox="1"/>
          <p:nvPr>
            <p:ph type="body" idx="1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 sz="1400"/>
              <a:t>THE LIVE EVENT HAPPENED AND THEN CLIPS WERE CREATED AND PUSHED OUT THROUGHOUT THE WEEKEND. </a:t>
            </a:r>
          </a:p>
        </p:txBody>
      </p:sp>
      <p:sp>
        <p:nvSpPr>
          <p:cNvPr name="Shape 80" id="80"/>
          <p:cNvSpPr/>
          <p:nvPr/>
        </p:nvSpPr>
        <p:spPr>
          <a:xfrm>
            <a:off y="2770294" x="545375"/>
            <a:ext cy="2974374" cx="356802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81" id="81"/>
          <p:cNvSpPr/>
          <p:nvPr/>
        </p:nvSpPr>
        <p:spPr>
          <a:xfrm>
            <a:off y="2770294" x="4248625"/>
            <a:ext cy="2549860" cx="461186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85" id="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6" id="86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HELP FROM FACEBOOK</a:t>
            </a:r>
          </a:p>
        </p:txBody>
      </p:sp>
      <p:sp>
        <p:nvSpPr>
          <p:cNvPr name="Shape 87" id="87"/>
          <p:cNvSpPr txBox="1"/>
          <p:nvPr>
            <p:ph type="body" idx="1"/>
          </p:nvPr>
        </p:nvSpPr>
        <p:spPr>
          <a:xfrm>
            <a:off y="1825526" x="208774"/>
            <a:ext cy="4742100" cx="84779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1400"/>
              <a:t>SECURED FACEBOOK PROMOTING THE PARTY ON THEIR CELEBS FAN PAGE</a:t>
            </a:r>
          </a:p>
          <a:p>
            <a:pPr>
              <a:buNone/>
            </a:pPr>
            <a:r>
              <a:rPr lang="en" sz="1400"/>
              <a:t>THE PAGE HAS 4.2MM FANS.  </a:t>
            </a:r>
          </a:p>
        </p:txBody>
      </p:sp>
      <p:sp>
        <p:nvSpPr>
          <p:cNvPr name="Shape 88" id="88"/>
          <p:cNvSpPr/>
          <p:nvPr/>
        </p:nvSpPr>
        <p:spPr>
          <a:xfrm>
            <a:off y="2860252" x="371212"/>
            <a:ext cy="2989949" cx="499739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89" id="89"/>
          <p:cNvSpPr/>
          <p:nvPr/>
        </p:nvSpPr>
        <p:spPr>
          <a:xfrm>
            <a:off y="2339018" x="5771537"/>
            <a:ext cy="4228608" cx="258024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